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7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39" r:id="rId1"/>
  </p:sldMasterIdLst>
  <p:notesMasterIdLst>
    <p:notesMasterId r:id="rId8"/>
  </p:notesMasterIdLst>
  <p:handoutMasterIdLst>
    <p:handoutMasterId r:id="rId9"/>
  </p:handoutMasterIdLst>
  <p:sldIdLst>
    <p:sldId id="653" r:id="rId2"/>
    <p:sldId id="654" r:id="rId3"/>
    <p:sldId id="656" r:id="rId4"/>
    <p:sldId id="657" r:id="rId5"/>
    <p:sldId id="658" r:id="rId6"/>
    <p:sldId id="702" r:id="rId7"/>
  </p:sldIdLst>
  <p:sldSz cx="9144000" cy="6858000" type="screen4x3"/>
  <p:notesSz cx="7315200" cy="96012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2060"/>
    <a:srgbClr val="C1E0FF"/>
    <a:srgbClr val="0056AC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0670" autoAdjust="0"/>
  </p:normalViewPr>
  <p:slideViewPr>
    <p:cSldViewPr snapToGrid="0">
      <p:cViewPr varScale="1">
        <p:scale>
          <a:sx n="74" d="100"/>
          <a:sy n="74" d="100"/>
        </p:scale>
        <p:origin x="1795" y="77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804" y="96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t" anchorCtr="0" compatLnSpc="1">
            <a:prstTxWarp prst="textNoShape">
              <a:avLst/>
            </a:prstTxWarp>
          </a:bodyPr>
          <a:lstStyle>
            <a:lvl1pPr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2964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t" anchorCtr="0" compatLnSpc="1">
            <a:prstTxWarp prst="textNoShape">
              <a:avLst/>
            </a:prstTxWarp>
          </a:bodyPr>
          <a:lstStyle>
            <a:lvl1pPr algn="r"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b" anchorCtr="0" compatLnSpc="1">
            <a:prstTxWarp prst="textNoShape">
              <a:avLst/>
            </a:prstTxWarp>
          </a:bodyPr>
          <a:lstStyle>
            <a:lvl1pPr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2964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b" anchorCtr="0" compatLnSpc="1">
            <a:prstTxWarp prst="textNoShape">
              <a:avLst/>
            </a:prstTxWarp>
          </a:bodyPr>
          <a:lstStyle>
            <a:lvl1pPr algn="r"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CDBB99A-E0AB-4EC5-82DA-CCF0E07780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41627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6" tIns="48773" rIns="97546" bIns="487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Date Placeholder 2"/>
          <p:cNvSpPr>
            <a:spLocks noGrp="1"/>
          </p:cNvSpPr>
          <p:nvPr>
            <p:ph type="dt" idx="1"/>
          </p:nvPr>
        </p:nvSpPr>
        <p:spPr>
          <a:xfrm>
            <a:off x="83125" y="9213701"/>
            <a:ext cx="1667256" cy="362762"/>
          </a:xfrm>
          <a:prstGeom prst="rect">
            <a:avLst/>
          </a:prstGeom>
        </p:spPr>
        <p:txBody>
          <a:bodyPr vert="horz" lIns="91505" tIns="45752" rIns="91505" bIns="45752" rtlCol="0" anchor="t"/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Revised:</a:t>
            </a:r>
          </a:p>
          <a:p>
            <a:r>
              <a:rPr lang="en-US" dirty="0"/>
              <a:t>02/2018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600597" y="9213701"/>
            <a:ext cx="3929449" cy="362762"/>
          </a:xfrm>
          <a:prstGeom prst="rect">
            <a:avLst/>
          </a:prstGeom>
        </p:spPr>
        <p:txBody>
          <a:bodyPr vert="horz" lIns="91505" tIns="45752" rIns="91505" bIns="45752" rtlCol="0" anchor="t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Advanced Roadside Impaired Driving Enforcement</a:t>
            </a:r>
          </a:p>
          <a:p>
            <a:r>
              <a:rPr lang="en-US" dirty="0"/>
              <a:t>Written Examination and Program Conclusion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56650" y="9213701"/>
            <a:ext cx="1667256" cy="362762"/>
          </a:xfrm>
          <a:prstGeom prst="rect">
            <a:avLst/>
          </a:prstGeom>
        </p:spPr>
        <p:txBody>
          <a:bodyPr vert="horz" lIns="91505" tIns="45752" rIns="91505" bIns="45752" rtlCol="0" anchor="t"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Session 9</a:t>
            </a:r>
          </a:p>
          <a:p>
            <a:r>
              <a:rPr lang="en-US" dirty="0"/>
              <a:t>Page </a:t>
            </a:r>
            <a:fld id="{BC83BB2A-1821-49CB-96A1-2EE42A7DF033}" type="slidenum">
              <a:rPr lang="en-US" smtClean="0"/>
              <a:pPr/>
              <a:t>‹#›</a:t>
            </a:fld>
            <a:r>
              <a:rPr lang="en-US" dirty="0"/>
              <a:t> of 10</a:t>
            </a:r>
          </a:p>
        </p:txBody>
      </p:sp>
    </p:spTree>
    <p:extLst>
      <p:ext uri="{BB962C8B-B14F-4D97-AF65-F5344CB8AC3E}">
        <p14:creationId xmlns:p14="http://schemas.microsoft.com/office/powerpoint/2010/main" val="263034321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198438"/>
            <a:ext cx="3290887" cy="2468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9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</a:t>
            </a:fld>
            <a:r>
              <a:rPr lang="en-US"/>
              <a:t> of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109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257175"/>
            <a:ext cx="3290887" cy="2470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12675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9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2</a:t>
            </a:fld>
            <a:r>
              <a:rPr lang="en-US"/>
              <a:t> of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32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222250"/>
            <a:ext cx="3290887" cy="2468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5012" y="3116455"/>
            <a:ext cx="640080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kern="1200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9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3</a:t>
            </a:fld>
            <a:r>
              <a:rPr lang="en-US"/>
              <a:t> of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444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246063"/>
            <a:ext cx="3290887" cy="2468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0080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u="sng" kern="1200" dirty="0">
              <a:solidFill>
                <a:srgbClr val="000000"/>
              </a:solidFill>
              <a:latin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kern="1200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9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4</a:t>
            </a:fld>
            <a:r>
              <a:rPr lang="en-US"/>
              <a:t> of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52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246063"/>
            <a:ext cx="3290887" cy="2468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424552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kern="1200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9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5</a:t>
            </a:fld>
            <a:r>
              <a:rPr lang="en-US"/>
              <a:t> of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619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246063"/>
            <a:ext cx="3290887" cy="2468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88" y="3116455"/>
            <a:ext cx="6388925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9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6</a:t>
            </a:fld>
            <a:r>
              <a:rPr lang="en-US"/>
              <a:t> of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274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21">
            <a:extLst>
              <a:ext uri="{FF2B5EF4-FFF2-40B4-BE49-F238E27FC236}">
                <a16:creationId xmlns:a16="http://schemas.microsoft.com/office/drawing/2014/main" id="{CE0FA363-39C7-42F1-B3F1-DC6DFAC3E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63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9-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kumimoji="0" lang="en-US" sz="1400" b="0" i="0" u="none" strike="noStrike" kern="1200" cap="none" spc="3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123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920"/>
            <a:ext cx="8229600" cy="4297680"/>
          </a:xfrm>
        </p:spPr>
        <p:txBody>
          <a:bodyPr/>
          <a:lstStyle>
            <a:lvl1pPr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indent="-339725">
              <a:buFont typeface="Arial" pitchFamily="34" charset="0"/>
              <a:buChar char="•"/>
              <a:defRPr sz="2600"/>
            </a:lvl2pPr>
            <a:lvl3pPr>
              <a:defRPr sz="2600"/>
            </a:lvl3pPr>
            <a:lvl4pPr marL="1146175" indent="-342900">
              <a:buFont typeface="Wingdings" panose="05000000000000000000" pitchFamily="2" charset="2"/>
              <a:buChar char="ü"/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21">
            <a:extLst>
              <a:ext uri="{FF2B5EF4-FFF2-40B4-BE49-F238E27FC236}">
                <a16:creationId xmlns:a16="http://schemas.microsoft.com/office/drawing/2014/main" id="{93E4AA62-9CA6-4EE7-8E69-A549ACF12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63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9-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kumimoji="0" lang="en-US" sz="1400" b="0" i="0" u="none" strike="noStrike" kern="1200" cap="none" spc="3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463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 marL="457200" indent="-342900">
              <a:buFont typeface="Arial" pitchFamily="34" charset="0"/>
              <a:buChar char="•"/>
              <a:defRPr sz="2000"/>
            </a:lvl2pPr>
            <a:lvl3pPr>
              <a:defRPr sz="1800"/>
            </a:lvl3pPr>
            <a:lvl4pPr marL="1089025" indent="-285750">
              <a:buFont typeface="Arial" pitchFamily="34" charset="0"/>
              <a:buChar char="•"/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 marL="457200" indent="-342900">
              <a:buFont typeface="Arial" pitchFamily="34" charset="0"/>
              <a:buChar char="•"/>
              <a:defRPr sz="2000"/>
            </a:lvl2pPr>
            <a:lvl3pPr>
              <a:defRPr sz="1800"/>
            </a:lvl3pPr>
            <a:lvl4pPr marL="1089025" indent="-285750">
              <a:buFont typeface="Arial" pitchFamily="34" charset="0"/>
              <a:buChar char="•"/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21">
            <a:extLst>
              <a:ext uri="{FF2B5EF4-FFF2-40B4-BE49-F238E27FC236}">
                <a16:creationId xmlns:a16="http://schemas.microsoft.com/office/drawing/2014/main" id="{9EF89089-D8A8-4EFD-9331-761724D039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5775" y="64863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9-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kumimoji="0" lang="en-US" sz="1400" b="0" i="0" u="none" strike="noStrike" kern="1200" cap="none" spc="3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1548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21">
            <a:extLst>
              <a:ext uri="{FF2B5EF4-FFF2-40B4-BE49-F238E27FC236}">
                <a16:creationId xmlns:a16="http://schemas.microsoft.com/office/drawing/2014/main" id="{FB765C73-76C8-4FD4-A172-1B037FF5D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63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9-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kumimoji="0" lang="en-US" sz="1400" b="0" i="0" u="none" strike="noStrike" kern="1200" cap="none" spc="3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4787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95C6F807-3002-4B78-B044-7F15C5AC82E0}"/>
              </a:ext>
            </a:extLst>
          </p:cNvPr>
          <p:cNvSpPr/>
          <p:nvPr userDrawn="1"/>
        </p:nvSpPr>
        <p:spPr>
          <a:xfrm>
            <a:off x="0" y="6492875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EB1D7B-CCE0-4651-80FD-858B3569386B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2CA821A-4C2A-4425-8FED-F90F9ABD6FD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029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54864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31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19"/>
            <a:ext cx="8229600" cy="4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3" name="Text Box 37"/>
          <p:cNvSpPr txBox="1">
            <a:spLocks noChangeArrowheads="1"/>
          </p:cNvSpPr>
          <p:nvPr userDrawn="1"/>
        </p:nvSpPr>
        <p:spPr bwMode="auto">
          <a:xfrm>
            <a:off x="63500" y="13571"/>
            <a:ext cx="6740645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itchFamily="34" charset="0"/>
              </a:rPr>
              <a:t>Session 9 – Written Examination and Program Conclusion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08667DCC-114A-4004-9603-6D92D851BAD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500" y="6508750"/>
            <a:ext cx="52324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" charset="0"/>
              </a:rPr>
              <a:t>ARIDE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Arial" charset="0"/>
            </a:endParaRPr>
          </a:p>
        </p:txBody>
      </p:sp>
      <p:sp>
        <p:nvSpPr>
          <p:cNvPr id="14" name="Slide Number Placeholder 21">
            <a:extLst>
              <a:ext uri="{FF2B5EF4-FFF2-40B4-BE49-F238E27FC236}">
                <a16:creationId xmlns:a16="http://schemas.microsoft.com/office/drawing/2014/main" id="{4988134A-1C57-4C84-9270-6D4C7C020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63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9-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kumimoji="0" lang="en-US" sz="1400" b="0" i="0" u="none" strike="noStrike" kern="1200" cap="none" spc="3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17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0" r:id="rId1"/>
    <p:sldLayoutId id="2147484141" r:id="rId2"/>
    <p:sldLayoutId id="2147484142" r:id="rId3"/>
    <p:sldLayoutId id="2147484143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600"/>
        </a:spcAft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228600" algn="l" rtl="0" eaLnBrk="0" fontAlgn="base" hangingPunct="0"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</a:defRPr>
      </a:lvl2pPr>
      <a:lvl3pPr marL="685800" indent="-23177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3pPr>
      <a:lvl4pPr marL="1028700" indent="-342900" algn="l" rtl="0" eaLnBrk="0" fontAlgn="base" hangingPunct="0">
        <a:spcBef>
          <a:spcPct val="0"/>
        </a:spcBef>
        <a:spcAft>
          <a:spcPts val="60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4pPr>
      <a:lvl5pPr marL="1257300" indent="-230188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2794000" y="1431925"/>
            <a:ext cx="3556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r>
              <a:rPr lang="en-US" altLang="en-US" kern="0" dirty="0">
                <a:solidFill>
                  <a:schemeClr val="tx2"/>
                </a:solidFill>
              </a:rPr>
              <a:t>Session 9 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944912" y="2514600"/>
            <a:ext cx="7254176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Written Examination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and Program Conclusion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5195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dirty="0"/>
              <a:t>Complete written examination with passing grade</a:t>
            </a:r>
          </a:p>
          <a:p>
            <a:pPr lvl="1"/>
            <a:r>
              <a:rPr lang="en-US" altLang="en-US" dirty="0"/>
              <a:t>Provide comments and suggestions for improving training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9-</a:t>
            </a:r>
            <a:fld id="{6BE1C945-EB61-41A3-B208-C1F0C05B52A6}" type="slidenum">
              <a:rPr lang="en-US" smtClean="0"/>
              <a:pPr/>
              <a:t>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18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Post Test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“Closed book”</a:t>
            </a:r>
          </a:p>
          <a:p>
            <a:pPr lvl="1"/>
            <a:r>
              <a:rPr lang="en-US" dirty="0"/>
              <a:t>Passing score is 80%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9-</a:t>
            </a:r>
            <a:fld id="{6BE1C945-EB61-41A3-B208-C1F0C05B52A6}" type="slidenum">
              <a:rPr lang="en-US" smtClean="0"/>
              <a:pPr/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541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Training Critique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6BE1C945-EB61-41A3-B208-C1F0C05B52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274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Review of Post Test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6BE1C945-EB61-41A3-B208-C1F0C05B52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5610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002060"/>
                </a:solidFill>
              </a:rPr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375DB281-527F-4636-812E-2E2463AB2AF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34261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ARTICULATE_SLIDE_COUNT" val="6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DESIGN_ID_3_DEFAULT DESIGN" val="OacAEqlH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rocky.wehling\Desktop\DEC Program\ARIDE\ARIDE_PPT_09 February 2021.pptx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&quot;/&gt;&lt;property id=&quot;20307&quot; value=&quot;653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654&quot;/&gt;&lt;/object&gt;&lt;object type=&quot;3&quot; unique_id=&quot;178553&quot;&gt;&lt;property id=&quot;20148&quot; value=&quot;5&quot;/&gt;&lt;property id=&quot;20300&quot; value=&quot;Slide 3 - &amp;quot;Post Test&amp;quot;&quot;/&gt;&lt;property id=&quot;20307&quot; value=&quot;656&quot;/&gt;&lt;/object&gt;&lt;object type=&quot;3&quot; unique_id=&quot;178554&quot;&gt;&lt;property id=&quot;20148&quot; value=&quot;5&quot;/&gt;&lt;property id=&quot;20300&quot; value=&quot;Slide 4 - &amp;quot;Training Critique&amp;quot;&quot;/&gt;&lt;property id=&quot;20307&quot; value=&quot;657&quot;/&gt;&lt;/object&gt;&lt;object type=&quot;3&quot; unique_id=&quot;178555&quot;&gt;&lt;property id=&quot;20148&quot; value=&quot;5&quot;/&gt;&lt;property id=&quot;20300&quot; value=&quot;Slide 5 - &amp;quot;Review of Post Test&amp;quot;&quot;/&gt;&lt;property id=&quot;20307&quot; value=&quot;658&quot;/&gt;&lt;/object&gt;&lt;object type=&quot;3&quot; unique_id=&quot;178599&quot;&gt;&lt;property id=&quot;20148&quot; value=&quot;5&quot;/&gt;&lt;property id=&quot;20300&quot; value=&quot;Slide 6 - &amp;quot;QUESTIONS?&amp;quot;&quot;/&gt;&lt;property id=&quot;20307&quot; value=&quot;702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PROJECT_OPEN" val="0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05BAD64C-A25D-46C4-838E-5ACE46C9233C}"/>
</file>

<file path=customXml/itemProps2.xml><?xml version="1.0" encoding="utf-8"?>
<ds:datastoreItem xmlns:ds="http://schemas.openxmlformats.org/officeDocument/2006/customXml" ds:itemID="{8DFBF658-A4A6-40A1-AE99-82D350660E3B}"/>
</file>

<file path=customXml/itemProps3.xml><?xml version="1.0" encoding="utf-8"?>
<ds:datastoreItem xmlns:ds="http://schemas.openxmlformats.org/officeDocument/2006/customXml" ds:itemID="{C3F523B7-2A2D-437D-AFE3-1D240D117594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42190</TotalTime>
  <Words>160</Words>
  <Application>Microsoft Office PowerPoint</Application>
  <PresentationFormat>On-screen Show (4:3)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Trebuchet MS</vt:lpstr>
      <vt:lpstr>Wingdings</vt:lpstr>
      <vt:lpstr>4_Default Design</vt:lpstr>
      <vt:lpstr>PowerPoint Presentation</vt:lpstr>
      <vt:lpstr>Learning Objectives</vt:lpstr>
      <vt:lpstr>Post Test</vt:lpstr>
      <vt:lpstr>Training Critique</vt:lpstr>
      <vt:lpstr>Review of Post Test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881</cp:revision>
  <cp:lastPrinted>2018-01-25T19:43:15Z</cp:lastPrinted>
  <dcterms:created xsi:type="dcterms:W3CDTF">2005-12-09T17:41:03Z</dcterms:created>
  <dcterms:modified xsi:type="dcterms:W3CDTF">2022-09-12T17:06:15Z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57DEE75B-1C27-47D7-842C-2101DBBC3B2D</vt:lpwstr>
  </property>
  <property fmtid="{D5CDD505-2E9C-101B-9397-08002B2CF9AE}" pid="3" name="ArticulatePath">
    <vt:lpwstr>ARIDE_PPT_09 January 2020</vt:lpwstr>
  </property>
  <property fmtid="{D5CDD505-2E9C-101B-9397-08002B2CF9AE}" pid="4" name="ContentTypeId">
    <vt:lpwstr>0x010100A31DCCF0BBFCB640886DBD6AA5C4DF7C</vt:lpwstr>
  </property>
</Properties>
</file>